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004</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June 7 – June 21</a:t>
            </a:r>
          </a:p>
          <a:p>
            <a:endParaRPr lang="en-NZ" dirty="0"/>
          </a:p>
          <a:p>
            <a:r>
              <a:rPr lang="en-NZ" dirty="0"/>
              <a:t>Work hard rating 3/5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normAutofit/>
          </a:bodyPr>
          <a:lstStyle/>
          <a:p>
            <a:pPr marL="0" indent="0">
              <a:buNone/>
            </a:pPr>
            <a:r>
              <a:rPr lang="en-NZ" dirty="0"/>
              <a:t>One bug I found that I did not fix within the sprint was that the menu will stay at 1280x720 even when the window is </a:t>
            </a:r>
            <a:r>
              <a:rPr lang="en-NZ" dirty="0" err="1"/>
              <a:t>fullscreened</a:t>
            </a:r>
            <a:r>
              <a:rPr lang="en-NZ" dirty="0"/>
              <a:t>, I believe I can fix this by calling the setup function again on </a:t>
            </a:r>
            <a:r>
              <a:rPr lang="en-NZ"/>
              <a:t>window resize</a:t>
            </a:r>
            <a:endParaRPr lang="en-NZ" dirty="0"/>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4" name="Picture 3">
            <a:extLst>
              <a:ext uri="{FF2B5EF4-FFF2-40B4-BE49-F238E27FC236}">
                <a16:creationId xmlns:a16="http://schemas.microsoft.com/office/drawing/2014/main" id="{1DFCA56C-E430-46B3-8572-60FA4DF01788}"/>
              </a:ext>
            </a:extLst>
          </p:cNvPr>
          <p:cNvPicPr>
            <a:picLocks noChangeAspect="1"/>
          </p:cNvPicPr>
          <p:nvPr/>
        </p:nvPicPr>
        <p:blipFill>
          <a:blip r:embed="rId2"/>
          <a:stretch>
            <a:fillRect/>
          </a:stretch>
        </p:blipFill>
        <p:spPr>
          <a:xfrm>
            <a:off x="981513" y="1511943"/>
            <a:ext cx="8993009" cy="5153110"/>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I think that learning the arcade </a:t>
            </a:r>
            <a:r>
              <a:rPr lang="en-NZ" dirty="0" err="1"/>
              <a:t>gui</a:t>
            </a:r>
            <a:r>
              <a:rPr lang="en-NZ" dirty="0"/>
              <a:t> module was useful, the basic menu screen has advanced my knowledge and I should now more easily be able to create my upgrades menu in the game now that I understand how all the UI elements work.</a:t>
            </a:r>
          </a:p>
          <a:p>
            <a:pPr marL="0" indent="0">
              <a:buNone/>
            </a:pPr>
            <a:endParaRPr lang="en-NZ" dirty="0"/>
          </a:p>
          <a:p>
            <a:pPr marL="0" indent="0">
              <a:buNone/>
            </a:pPr>
            <a:r>
              <a:rPr lang="en-NZ" dirty="0"/>
              <a:t>Modulizing the game was good because it ensured I was using good coding practices and made the code more readable and organized.</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3970318"/>
          </a:xfrm>
          <a:prstGeom prst="rect">
            <a:avLst/>
          </a:prstGeom>
          <a:noFill/>
        </p:spPr>
        <p:txBody>
          <a:bodyPr wrap="square" rtlCol="0">
            <a:spAutoFit/>
          </a:bodyPr>
          <a:lstStyle/>
          <a:p>
            <a:endParaRPr lang="en-NZ" dirty="0"/>
          </a:p>
          <a:p>
            <a:r>
              <a:rPr lang="en-NZ" dirty="0"/>
              <a:t>During this sprint I added a new view ‘Menu View’ This view is a menu screen that shows on start-up, it currently only has the option to press ‘Play’ which starts the game and ‘Toggle Fullscreen’ which toggles Fullscreen mode on and off.</a:t>
            </a:r>
          </a:p>
          <a:p>
            <a:endParaRPr lang="en-NZ" dirty="0"/>
          </a:p>
          <a:p>
            <a:r>
              <a:rPr lang="en-NZ" dirty="0"/>
              <a:t>The menu screen will also open and close when the escape key is pressed and will pause the game.</a:t>
            </a:r>
          </a:p>
          <a:p>
            <a:endParaRPr lang="en-NZ" dirty="0"/>
          </a:p>
          <a:p>
            <a:r>
              <a:rPr lang="en-NZ" dirty="0"/>
              <a:t>I also converted my sprites and buttons to modules, this helps by splitting up the code and making it easier to read, aswell as making sure the code is written properly, for example making sure there isn’t code in objects that should be in the main update function.</a:t>
            </a:r>
          </a:p>
          <a:p>
            <a:endParaRPr lang="en-NZ" dirty="0"/>
          </a:p>
          <a:p>
            <a:endParaRPr lang="en-NZ" dirty="0"/>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3" name="TextBox 2">
            <a:extLst>
              <a:ext uri="{FF2B5EF4-FFF2-40B4-BE49-F238E27FC236}">
                <a16:creationId xmlns:a16="http://schemas.microsoft.com/office/drawing/2014/main" id="{146A1571-1474-4FCB-9147-B85FBE38D12E}"/>
              </a:ext>
            </a:extLst>
          </p:cNvPr>
          <p:cNvSpPr txBox="1"/>
          <p:nvPr/>
        </p:nvSpPr>
        <p:spPr>
          <a:xfrm>
            <a:off x="838200" y="2139193"/>
            <a:ext cx="9136310" cy="2031325"/>
          </a:xfrm>
          <a:prstGeom prst="rect">
            <a:avLst/>
          </a:prstGeom>
          <a:noFill/>
        </p:spPr>
        <p:txBody>
          <a:bodyPr wrap="square" rtlCol="0">
            <a:spAutoFit/>
          </a:bodyPr>
          <a:lstStyle/>
          <a:p>
            <a:r>
              <a:rPr lang="en-NZ" dirty="0"/>
              <a:t>Converting my sprites to modules was essentially a drag and drop process, because the classes don’t require anything from outside their own class except some things that are already being passed in in functions.</a:t>
            </a:r>
          </a:p>
          <a:p>
            <a:endParaRPr lang="en-NZ" dirty="0"/>
          </a:p>
          <a:p>
            <a:r>
              <a:rPr lang="en-NZ" dirty="0"/>
              <a:t>The only thing I had to test was pressing escape to return to the menu screen, the issue I had with this was that I was deregistering the UI handlers when closing the menu screen, the simplest solution I found was re-initializing the menu view when I wanted to open it.</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a:xfrm>
            <a:off x="0" y="130233"/>
            <a:ext cx="10515600" cy="1325563"/>
          </a:xfrm>
        </p:spPr>
        <p:txBody>
          <a:bodyPr/>
          <a:lstStyle/>
          <a:p>
            <a:r>
              <a:rPr lang="en-NZ" dirty="0"/>
              <a:t>Link to testing/results table</a:t>
            </a:r>
          </a:p>
        </p:txBody>
      </p:sp>
      <p:sp>
        <p:nvSpPr>
          <p:cNvPr id="4" name="TextBox 3">
            <a:extLst>
              <a:ext uri="{FF2B5EF4-FFF2-40B4-BE49-F238E27FC236}">
                <a16:creationId xmlns:a16="http://schemas.microsoft.com/office/drawing/2014/main" id="{C1445CE0-F447-45D8-A73A-B770A6253BE8}"/>
              </a:ext>
            </a:extLst>
          </p:cNvPr>
          <p:cNvSpPr txBox="1"/>
          <p:nvPr/>
        </p:nvSpPr>
        <p:spPr>
          <a:xfrm>
            <a:off x="1314974" y="1900842"/>
            <a:ext cx="7885652" cy="3416320"/>
          </a:xfrm>
          <a:prstGeom prst="rect">
            <a:avLst/>
          </a:prstGeom>
          <a:noFill/>
        </p:spPr>
        <p:txBody>
          <a:bodyPr wrap="square" rtlCol="0">
            <a:spAutoFit/>
          </a:bodyPr>
          <a:lstStyle/>
          <a:p>
            <a:endParaRPr lang="en-NZ" dirty="0"/>
          </a:p>
          <a:p>
            <a:endParaRPr lang="en-NZ" dirty="0"/>
          </a:p>
          <a:p>
            <a:r>
              <a:rPr lang="en-NZ" b="0" dirty="0">
                <a:solidFill>
                  <a:srgbClr val="000000"/>
                </a:solidFill>
                <a:effectLst/>
                <a:latin typeface="Consolas" panose="020B0609020204030204" pitchFamily="49" charset="0"/>
              </a:rPr>
              <a:t>        </a:t>
            </a:r>
            <a:r>
              <a:rPr lang="en-NZ" b="1" dirty="0">
                <a:solidFill>
                  <a:srgbClr val="0000B0"/>
                </a:solidFill>
                <a:effectLst/>
                <a:latin typeface="Consolas" panose="020B0609020204030204" pitchFamily="49" charset="0"/>
              </a:rPr>
              <a:t>if</a:t>
            </a:r>
            <a:r>
              <a:rPr lang="en-NZ" b="0" dirty="0">
                <a:solidFill>
                  <a:srgbClr val="000000"/>
                </a:solidFill>
                <a:effectLst/>
                <a:latin typeface="Consolas" panose="020B0609020204030204" pitchFamily="49" charset="0"/>
              </a:rPr>
              <a:t> key </a:t>
            </a:r>
            <a:r>
              <a:rPr lang="en-NZ" b="1" dirty="0">
                <a:solidFill>
                  <a:srgbClr val="0000FF"/>
                </a:solidFill>
                <a:effectLst/>
                <a:latin typeface="Consolas" panose="020B0609020204030204" pitchFamily="49" charset="0"/>
              </a:rPr>
              <a:t>==</a:t>
            </a:r>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arcade</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key</a:t>
            </a:r>
            <a:r>
              <a:rPr lang="en-NZ" b="1" dirty="0" err="1">
                <a:solidFill>
                  <a:srgbClr val="D000D0"/>
                </a:solidFill>
                <a:effectLst/>
                <a:latin typeface="Consolas" panose="020B0609020204030204" pitchFamily="49" charset="0"/>
              </a:rPr>
              <a:t>.</a:t>
            </a:r>
            <a:r>
              <a:rPr lang="en-NZ" b="0" dirty="0" err="1">
                <a:solidFill>
                  <a:srgbClr val="500080"/>
                </a:solidFill>
                <a:effectLst/>
                <a:latin typeface="Consolas" panose="020B0609020204030204" pitchFamily="49" charset="0"/>
              </a:rPr>
              <a:t>ESCAPE</a:t>
            </a:r>
            <a:r>
              <a:rPr lang="en-NZ" b="1" dirty="0">
                <a:solidFill>
                  <a:srgbClr val="D000D0"/>
                </a:solidFill>
                <a:effectLst/>
                <a:latin typeface="Consolas" panose="020B0609020204030204" pitchFamily="49" charset="0"/>
              </a:rPr>
              <a:t>:</a:t>
            </a:r>
            <a:endParaRPr lang="en-NZ" b="0" dirty="0">
              <a:solidFill>
                <a:srgbClr val="000000"/>
              </a:solidFill>
              <a:effectLst/>
              <a:latin typeface="Consolas" panose="020B0609020204030204" pitchFamily="49" charset="0"/>
            </a:endParaRPr>
          </a:p>
          <a:p>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window</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show_view</a:t>
            </a:r>
            <a:r>
              <a:rPr lang="en-NZ" b="0" dirty="0">
                <a:solidFill>
                  <a:srgbClr val="000000"/>
                </a:solidFill>
                <a:effectLst/>
                <a:latin typeface="Consolas" panose="020B0609020204030204" pitchFamily="49" charset="0"/>
              </a:rPr>
              <a:t>(</a:t>
            </a:r>
            <a:r>
              <a:rPr lang="en-NZ" b="0" dirty="0" err="1">
                <a:solidFill>
                  <a:srgbClr val="000000"/>
                </a:solidFill>
                <a:effectLst/>
                <a:latin typeface="Consolas" panose="020B0609020204030204" pitchFamily="49" charset="0"/>
              </a:rPr>
              <a:t>MenuView</a:t>
            </a:r>
            <a:r>
              <a:rPr lang="en-NZ" b="0" dirty="0">
                <a:solidFill>
                  <a:srgbClr val="000000"/>
                </a:solidFill>
                <a:effectLst/>
                <a:latin typeface="Consolas" panose="020B0609020204030204" pitchFamily="49" charset="0"/>
              </a:rPr>
              <a:t>())</a:t>
            </a:r>
          </a:p>
          <a:p>
            <a:endParaRPr lang="en-NZ" dirty="0">
              <a:solidFill>
                <a:srgbClr val="000000"/>
              </a:solidFill>
              <a:latin typeface="Consolas" panose="020B0609020204030204" pitchFamily="49" charset="0"/>
            </a:endParaRPr>
          </a:p>
          <a:p>
            <a:r>
              <a:rPr lang="en-NZ" b="0" dirty="0">
                <a:solidFill>
                  <a:srgbClr val="000000"/>
                </a:solidFill>
                <a:effectLst/>
                <a:latin typeface="Consolas" panose="020B0609020204030204" pitchFamily="49" charset="0"/>
              </a:rPr>
              <a:t>	as opposed to</a:t>
            </a:r>
          </a:p>
          <a:p>
            <a:r>
              <a:rPr lang="en-NZ" b="0" dirty="0">
                <a:solidFill>
                  <a:srgbClr val="000000"/>
                </a:solidFill>
                <a:effectLst/>
                <a:latin typeface="Consolas" panose="020B0609020204030204" pitchFamily="49" charset="0"/>
              </a:rPr>
              <a:t>        </a:t>
            </a:r>
            <a:r>
              <a:rPr lang="en-NZ" b="1" dirty="0">
                <a:solidFill>
                  <a:srgbClr val="0000B0"/>
                </a:solidFill>
                <a:effectLst/>
                <a:latin typeface="Consolas" panose="020B0609020204030204" pitchFamily="49" charset="0"/>
              </a:rPr>
              <a:t>if</a:t>
            </a:r>
            <a:r>
              <a:rPr lang="en-NZ" b="0" dirty="0">
                <a:solidFill>
                  <a:srgbClr val="000000"/>
                </a:solidFill>
                <a:effectLst/>
                <a:latin typeface="Consolas" panose="020B0609020204030204" pitchFamily="49" charset="0"/>
              </a:rPr>
              <a:t> key </a:t>
            </a:r>
            <a:r>
              <a:rPr lang="en-NZ" b="1" dirty="0">
                <a:solidFill>
                  <a:srgbClr val="0000FF"/>
                </a:solidFill>
                <a:effectLst/>
                <a:latin typeface="Consolas" panose="020B0609020204030204" pitchFamily="49" charset="0"/>
              </a:rPr>
              <a:t>==</a:t>
            </a:r>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arcade</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key</a:t>
            </a:r>
            <a:r>
              <a:rPr lang="en-NZ" b="1" dirty="0" err="1">
                <a:solidFill>
                  <a:srgbClr val="D000D0"/>
                </a:solidFill>
                <a:effectLst/>
                <a:latin typeface="Consolas" panose="020B0609020204030204" pitchFamily="49" charset="0"/>
              </a:rPr>
              <a:t>.</a:t>
            </a:r>
            <a:r>
              <a:rPr lang="en-NZ" b="0" dirty="0" err="1">
                <a:solidFill>
                  <a:srgbClr val="500080"/>
                </a:solidFill>
                <a:effectLst/>
                <a:latin typeface="Consolas" panose="020B0609020204030204" pitchFamily="49" charset="0"/>
              </a:rPr>
              <a:t>ESCAPE</a:t>
            </a:r>
            <a:r>
              <a:rPr lang="en-NZ" b="1" dirty="0">
                <a:solidFill>
                  <a:srgbClr val="D000D0"/>
                </a:solidFill>
                <a:effectLst/>
                <a:latin typeface="Consolas" panose="020B0609020204030204" pitchFamily="49" charset="0"/>
              </a:rPr>
              <a:t>:</a:t>
            </a:r>
            <a:endParaRPr lang="en-NZ" b="0" dirty="0">
              <a:solidFill>
                <a:srgbClr val="000000"/>
              </a:solidFill>
              <a:effectLst/>
              <a:latin typeface="Consolas" panose="020B0609020204030204" pitchFamily="49" charset="0"/>
            </a:endParaRPr>
          </a:p>
          <a:p>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window</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show_view</a:t>
            </a:r>
            <a:r>
              <a:rPr lang="en-NZ" b="0" dirty="0">
                <a:solidFill>
                  <a:srgbClr val="000000"/>
                </a:solidFill>
                <a:effectLst/>
                <a:latin typeface="Consolas" panose="020B0609020204030204" pitchFamily="49" charset="0"/>
              </a:rPr>
              <a:t>(</a:t>
            </a:r>
            <a:r>
              <a:rPr lang="en-NZ" b="0" dirty="0" err="1">
                <a:solidFill>
                  <a:srgbClr val="000000"/>
                </a:solidFill>
                <a:effectLst/>
                <a:latin typeface="Consolas" panose="020B0609020204030204" pitchFamily="49" charset="0"/>
              </a:rPr>
              <a:t>menu_view</a:t>
            </a:r>
            <a:r>
              <a:rPr lang="en-NZ" b="0" dirty="0">
                <a:solidFill>
                  <a:srgbClr val="000000"/>
                </a:solidFill>
                <a:effectLst/>
                <a:latin typeface="Consolas" panose="020B0609020204030204" pitchFamily="49" charset="0"/>
              </a:rPr>
              <a:t>)</a:t>
            </a:r>
          </a:p>
          <a:p>
            <a:endParaRPr lang="en-NZ" dirty="0">
              <a:solidFill>
                <a:srgbClr val="000000"/>
              </a:solidFill>
              <a:latin typeface="Consolas" panose="020B0609020204030204" pitchFamily="49" charset="0"/>
            </a:endParaRPr>
          </a:p>
          <a:p>
            <a:endParaRPr lang="en-NZ" b="0" dirty="0">
              <a:solidFill>
                <a:srgbClr val="000000"/>
              </a:solidFill>
              <a:effectLst/>
              <a:latin typeface="Consolas" panose="020B0609020204030204" pitchFamily="49" charset="0"/>
            </a:endParaRPr>
          </a:p>
          <a:p>
            <a:endParaRPr lang="en-NZ" dirty="0"/>
          </a:p>
          <a:p>
            <a:endParaRPr lang="en-NZ" dirty="0"/>
          </a:p>
        </p:txBody>
      </p:sp>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4" name="Picture 3">
            <a:extLst>
              <a:ext uri="{FF2B5EF4-FFF2-40B4-BE49-F238E27FC236}">
                <a16:creationId xmlns:a16="http://schemas.microsoft.com/office/drawing/2014/main" id="{5BE6BD8B-300C-4654-BBC8-9A2F67B8C4BC}"/>
              </a:ext>
            </a:extLst>
          </p:cNvPr>
          <p:cNvPicPr>
            <a:picLocks noChangeAspect="1"/>
          </p:cNvPicPr>
          <p:nvPr/>
        </p:nvPicPr>
        <p:blipFill>
          <a:blip r:embed="rId2"/>
          <a:stretch>
            <a:fillRect/>
          </a:stretch>
        </p:blipFill>
        <p:spPr>
          <a:xfrm>
            <a:off x="2265028" y="1048170"/>
            <a:ext cx="9348544" cy="5809830"/>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5" name="Picture 4">
            <a:extLst>
              <a:ext uri="{FF2B5EF4-FFF2-40B4-BE49-F238E27FC236}">
                <a16:creationId xmlns:a16="http://schemas.microsoft.com/office/drawing/2014/main" id="{6704A34A-5638-4259-A50C-25ED63D3A94C}"/>
              </a:ext>
            </a:extLst>
          </p:cNvPr>
          <p:cNvPicPr>
            <a:picLocks noChangeAspect="1"/>
          </p:cNvPicPr>
          <p:nvPr/>
        </p:nvPicPr>
        <p:blipFill>
          <a:blip r:embed="rId2"/>
          <a:stretch>
            <a:fillRect/>
          </a:stretch>
        </p:blipFill>
        <p:spPr>
          <a:xfrm>
            <a:off x="1207500" y="1411036"/>
            <a:ext cx="9367017" cy="5446964"/>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4" name="Screen Recording 3">
            <a:hlinkClick r:id="" action="ppaction://media"/>
            <a:extLst>
              <a:ext uri="{FF2B5EF4-FFF2-40B4-BE49-F238E27FC236}">
                <a16:creationId xmlns:a16="http://schemas.microsoft.com/office/drawing/2014/main" id="{1E73B9F1-3962-46F3-93E4-B5C91793147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51722" y="1690688"/>
            <a:ext cx="8624078" cy="5128857"/>
          </a:xfrm>
          <a:prstGeom prst="rect">
            <a:avLst/>
          </a:prstGeo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548</TotalTime>
  <Words>477</Words>
  <Application>Microsoft Office PowerPoint</Application>
  <PresentationFormat>Widescreen</PresentationFormat>
  <Paragraphs>36</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Consolas</vt:lpstr>
      <vt:lpstr>Office Theme</vt:lpstr>
      <vt:lpstr>Eli Chandler Sprint 004</vt:lpstr>
      <vt:lpstr>KANBAN Board at the start of the sprint</vt:lpstr>
      <vt:lpstr>Sprint reflection and summary</vt:lpstr>
      <vt:lpstr>Major changes and achievements</vt:lpstr>
      <vt:lpstr>Brief description of your testing</vt:lpstr>
      <vt:lpstr>Link to testing/results table</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45</cp:revision>
  <dcterms:created xsi:type="dcterms:W3CDTF">2021-05-13T21:26:59Z</dcterms:created>
  <dcterms:modified xsi:type="dcterms:W3CDTF">2021-08-08T22:44:41Z</dcterms:modified>
</cp:coreProperties>
</file>

<file path=docProps/thumbnail.jpeg>
</file>